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62" r:id="rId3"/>
    <p:sldId id="259" r:id="rId4"/>
    <p:sldId id="278" r:id="rId5"/>
    <p:sldId id="260" r:id="rId6"/>
    <p:sldId id="279" r:id="rId7"/>
    <p:sldId id="261" r:id="rId8"/>
    <p:sldId id="280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787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52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D9F3A5-8EF5-DBF3-D21A-339C31A4D6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D4AE53-B25F-0492-7877-3B49ED5701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101483-61E9-8067-BB2D-7BE200F3AC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E5A014-18B4-4675-9BDE-5EE40AB920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4292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7D69F9-9FEC-5DC4-EA18-A710D98AB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1D413D-4508-5549-F0D0-AF01ED0EA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476233-2EF6-ABB4-15B9-4EC58D3B2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A0F025-5D45-4D3E-AEEC-C796D5190B6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0643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1E5F28-1740-CEFD-09E9-F576AC1A1C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669BFC-125E-E077-24EC-D6ACDA886F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69DD85-30F8-C537-1C1B-A6F56C9062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0F0A0E-80B3-4075-8A5D-C34083AB34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282090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660032-B0E3-EEBB-75C8-ECD24B7016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F73D54-6FF9-E934-9C1A-93D2364C4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A28DBC-DEFC-3DA5-CEEF-44279E5440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0650C-2CAF-4BB1-A398-B7032292383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5087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760CCF-A9CC-FE4F-5564-5A7E1888C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60E7C8-C7AF-9D2D-103D-F659ABF07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244922-8641-C1BD-75A1-F89798FE6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715C49-F397-494F-8EC3-05E92D4657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80790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24FD9AD-8584-3975-AC96-E6F31430B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EA92042E-F31E-8620-C15D-FFDDD4AAED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F3D5A6A-C825-32AC-36E9-2ED6BD7865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F35939-FB02-4445-A36B-D3391B4CC85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186506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D2739744-A920-1098-5346-F56697C03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E3C2EC7C-7270-0D12-37A9-04188174C1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6A14C32-3D8C-8C48-01D4-84AE14C6F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CFCE59-8947-4A5F-84E6-BE70487F9D4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98357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AD25239-21C2-3B6D-38AA-B246C101A3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D50E220-6CD3-BB2E-353A-330B0F5B5F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8489457-915A-F981-51D1-63BD56CF8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0CAC7A-61CB-487A-AD34-0F595B08F70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47793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F301882-60FD-CAF0-E4DF-9F78249F57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836187C-6707-16B4-E132-63E132C880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3ECC6F7-D1EC-B6D5-41F6-BFD2C7C686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A4CA8D-8709-41EC-BCE3-F5C97285011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205223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2592F5C-B8E3-749F-95BB-90480C6C7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5D6E8F3-AB7A-F34E-AA6D-6A8F18C557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C8E7207-E1A5-1497-3F81-DA0A6D6D3E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1CD28F-52E3-4C59-86C4-554A4A463E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5096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128AD03-B039-FC0A-00DC-92B3103E2E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E4BF9CA-3760-0630-03C3-3C25468B11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C4C2664-0875-83D3-6377-0EF9D3F22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27F737-80CB-4D2F-8AA6-B465DCFF8B6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40956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AF5CB70-EFAC-3C8B-242F-19835502A63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BC92772B-1A1C-E77A-57B2-3240702DF17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A37ECF-3084-B233-105F-45C6903DDB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8A4271-5E6F-8BCD-76D6-E57B1EB772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B24F40-2F01-07F5-3BD6-474DF5B571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14F6BC9-A566-4296-879D-A75D1A41B5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6B4681C3-9131-1048-F914-76B22442B87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628775"/>
            <a:ext cx="9144000" cy="2952750"/>
          </a:xfrm>
        </p:spPr>
        <p:txBody>
          <a:bodyPr/>
          <a:lstStyle/>
          <a:p>
            <a:r>
              <a:rPr lang="en-US" altLang="en-US" sz="2000" dirty="0"/>
              <a:t>Verse 1</a:t>
            </a:r>
          </a:p>
          <a:p>
            <a:r>
              <a:rPr lang="en-US" altLang="en-US" sz="4000" dirty="0"/>
              <a:t>Lord Jesus, I long to be perfectly whole,</a:t>
            </a:r>
            <a:br>
              <a:rPr lang="en-US" altLang="en-US" sz="4000" dirty="0"/>
            </a:br>
            <a:r>
              <a:rPr lang="en-US" altLang="en-US" sz="4000" dirty="0"/>
              <a:t>I want thee for ever to live in my soul;</a:t>
            </a:r>
            <a:br>
              <a:rPr lang="en-US" altLang="en-US" sz="4000" dirty="0"/>
            </a:br>
            <a:r>
              <a:rPr lang="en-US" altLang="en-US" sz="4000" dirty="0"/>
              <a:t>Break down every idol, cast out every foe,</a:t>
            </a:r>
            <a:br>
              <a:rPr lang="en-US" altLang="en-US" sz="4000" dirty="0"/>
            </a:br>
            <a:r>
              <a:rPr lang="en-US" altLang="en-US" sz="4000" dirty="0"/>
              <a:t>Now wash me, and I shall be whiter than snow. </a:t>
            </a:r>
            <a:endParaRPr lang="en-AU" altLang="en-US" sz="4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>
            <a:extLst>
              <a:ext uri="{FF2B5EF4-FFF2-40B4-BE49-F238E27FC236}">
                <a16:creationId xmlns:a16="http://schemas.microsoft.com/office/drawing/2014/main" id="{4088A7A8-4BC8-18BA-EA31-97D49BD651B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484313"/>
            <a:ext cx="9144000" cy="3313112"/>
          </a:xfrm>
        </p:spPr>
        <p:txBody>
          <a:bodyPr/>
          <a:lstStyle/>
          <a:p>
            <a:r>
              <a:rPr lang="en-US" altLang="en-US"/>
              <a:t>Chorus:</a:t>
            </a:r>
          </a:p>
          <a:p>
            <a:r>
              <a:rPr lang="en-US" altLang="en-US" sz="4000"/>
              <a:t>Whiter than snow, </a:t>
            </a:r>
          </a:p>
          <a:p>
            <a:r>
              <a:rPr lang="en-US" altLang="en-US" sz="4000"/>
              <a:t>Yes, whiter than snow,</a:t>
            </a:r>
          </a:p>
          <a:p>
            <a:r>
              <a:rPr lang="en-US" altLang="en-US" sz="4000"/>
              <a:t>Now wash me, </a:t>
            </a:r>
          </a:p>
          <a:p>
            <a:r>
              <a:rPr lang="en-US" altLang="en-US" sz="4000"/>
              <a:t>and I shall be whiter than snow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4">
            <a:extLst>
              <a:ext uri="{FF2B5EF4-FFF2-40B4-BE49-F238E27FC236}">
                <a16:creationId xmlns:a16="http://schemas.microsoft.com/office/drawing/2014/main" id="{5F9283F3-1DCA-952A-C27B-B846A1DCB2F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074738"/>
            <a:ext cx="9144000" cy="4708525"/>
          </a:xfrm>
        </p:spPr>
        <p:txBody>
          <a:bodyPr/>
          <a:lstStyle/>
          <a:p>
            <a:r>
              <a:rPr lang="en-US" altLang="en-US"/>
              <a:t>Verse 2 </a:t>
            </a:r>
          </a:p>
          <a:p>
            <a:r>
              <a:rPr lang="en-US" altLang="en-US" sz="4000"/>
              <a:t>Lord Jesus, let nothing unholy remain,</a:t>
            </a:r>
          </a:p>
          <a:p>
            <a:r>
              <a:rPr lang="en-US" altLang="en-US" sz="4000"/>
              <a:t>Apply thine own blood and remove every stain;</a:t>
            </a:r>
          </a:p>
          <a:p>
            <a:r>
              <a:rPr lang="en-US" altLang="en-US" sz="4000"/>
              <a:t>To get this blest washing I all things forgo;</a:t>
            </a:r>
          </a:p>
          <a:p>
            <a:r>
              <a:rPr lang="en-US" altLang="en-US" sz="4000"/>
              <a:t>Now wash me, and I shall be whiter than snow.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4">
            <a:extLst>
              <a:ext uri="{FF2B5EF4-FFF2-40B4-BE49-F238E27FC236}">
                <a16:creationId xmlns:a16="http://schemas.microsoft.com/office/drawing/2014/main" id="{7A757CEF-8BD5-0945-3D42-4A2CE121A82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484313"/>
            <a:ext cx="9144000" cy="3313112"/>
          </a:xfrm>
        </p:spPr>
        <p:txBody>
          <a:bodyPr/>
          <a:lstStyle/>
          <a:p>
            <a:r>
              <a:rPr lang="en-US" altLang="en-US"/>
              <a:t>Chorus:</a:t>
            </a:r>
          </a:p>
          <a:p>
            <a:r>
              <a:rPr lang="en-US" altLang="en-US" sz="4000"/>
              <a:t>Whiter than snow, </a:t>
            </a:r>
          </a:p>
          <a:p>
            <a:r>
              <a:rPr lang="en-US" altLang="en-US" sz="4000"/>
              <a:t>Yes, whiter than snow,</a:t>
            </a:r>
          </a:p>
          <a:p>
            <a:r>
              <a:rPr lang="en-US" altLang="en-US" sz="4000"/>
              <a:t>Now wash me, </a:t>
            </a:r>
          </a:p>
          <a:p>
            <a:r>
              <a:rPr lang="en-US" altLang="en-US" sz="4000"/>
              <a:t>and I shall be whiter than snow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FEA4D479-0CFD-72B8-7817-63D8CF0E17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81075"/>
            <a:ext cx="9144000" cy="4679950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Verse 3 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Lord Jesus, thou </a:t>
            </a:r>
            <a:r>
              <a:rPr lang="en-US" sz="4000" dirty="0" err="1"/>
              <a:t>seest</a:t>
            </a:r>
            <a:r>
              <a:rPr lang="en-US" sz="4000" dirty="0"/>
              <a:t> I patiently wait;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Come now, and within me a new heart create;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To those who have sought thee thou never </a:t>
            </a:r>
            <a:r>
              <a:rPr lang="en-US" sz="4000" dirty="0" err="1"/>
              <a:t>saidst</a:t>
            </a:r>
            <a:r>
              <a:rPr lang="en-US" sz="4000" dirty="0"/>
              <a:t>: No!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Now wash me, and I shall be whiter than snow. </a:t>
            </a:r>
          </a:p>
          <a:p>
            <a:pPr fontAlgn="auto">
              <a:spcAft>
                <a:spcPts val="0"/>
              </a:spcAft>
              <a:defRPr/>
            </a:pPr>
            <a:endParaRPr lang="en-A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4">
            <a:extLst>
              <a:ext uri="{FF2B5EF4-FFF2-40B4-BE49-F238E27FC236}">
                <a16:creationId xmlns:a16="http://schemas.microsoft.com/office/drawing/2014/main" id="{3C186358-E270-3EAC-B2A0-DAA99F023DF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484313"/>
            <a:ext cx="9144000" cy="3313112"/>
          </a:xfrm>
        </p:spPr>
        <p:txBody>
          <a:bodyPr/>
          <a:lstStyle/>
          <a:p>
            <a:r>
              <a:rPr lang="en-US" altLang="en-US"/>
              <a:t>Chorus:</a:t>
            </a:r>
          </a:p>
          <a:p>
            <a:r>
              <a:rPr lang="en-US" altLang="en-US" sz="4000"/>
              <a:t>Whiter than snow, </a:t>
            </a:r>
          </a:p>
          <a:p>
            <a:r>
              <a:rPr lang="en-US" altLang="en-US" sz="4000"/>
              <a:t>Yes, whiter than snow,</a:t>
            </a:r>
          </a:p>
          <a:p>
            <a:r>
              <a:rPr lang="en-US" altLang="en-US" sz="4000"/>
              <a:t>Now wash me, </a:t>
            </a:r>
          </a:p>
          <a:p>
            <a:r>
              <a:rPr lang="en-US" altLang="en-US" sz="4000"/>
              <a:t>and I shall be whiter than snow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41BE60E0-0CDA-CDB8-ECE4-8BEE898642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57338"/>
            <a:ext cx="9144000" cy="3700462"/>
          </a:xfrm>
        </p:spPr>
        <p:txBody>
          <a:bodyPr rtlCol="0">
            <a:normAutofit fontScale="925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Verse 4 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The blessing by faith I receive from above.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O glory, my soul is made perfect in love!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My prayer has prevailed, and this moment I know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The blood is applied, I am whiter than snow.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ubtitle 4">
            <a:extLst>
              <a:ext uri="{FF2B5EF4-FFF2-40B4-BE49-F238E27FC236}">
                <a16:creationId xmlns:a16="http://schemas.microsoft.com/office/drawing/2014/main" id="{6747DE7C-67E4-DC83-8371-2731AC136E9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484313"/>
            <a:ext cx="9144000" cy="3313112"/>
          </a:xfrm>
        </p:spPr>
        <p:txBody>
          <a:bodyPr/>
          <a:lstStyle/>
          <a:p>
            <a:r>
              <a:rPr lang="en-US" altLang="en-US"/>
              <a:t>Chorus:</a:t>
            </a:r>
          </a:p>
          <a:p>
            <a:r>
              <a:rPr lang="en-US" altLang="en-US" sz="4000"/>
              <a:t>Whiter than snow, </a:t>
            </a:r>
          </a:p>
          <a:p>
            <a:r>
              <a:rPr lang="en-US" altLang="en-US" sz="4000"/>
              <a:t>Yes, whiter than snow,</a:t>
            </a:r>
          </a:p>
          <a:p>
            <a:r>
              <a:rPr lang="en-US" altLang="en-US" sz="4000"/>
              <a:t>Now wash me, </a:t>
            </a:r>
          </a:p>
          <a:p>
            <a:r>
              <a:rPr lang="en-US" altLang="en-US" sz="4000"/>
              <a:t>and I shall be whiter than snow 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6A5B6654-47B5-D221-7C31-25B29747E3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863" y="5949950"/>
            <a:ext cx="273685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100"/>
              <a:t>Lord Jesus, I long to be perfectly whole </a:t>
            </a:r>
          </a:p>
          <a:p>
            <a:pPr eaLnBrk="1" hangingPunct="1"/>
            <a:r>
              <a:rPr lang="en-US" altLang="en-US" sz="1100"/>
              <a:t>James Nicholson (c1828-1876)</a:t>
            </a:r>
          </a:p>
          <a:p>
            <a:pPr eaLnBrk="1" hangingPunct="1"/>
            <a:r>
              <a:rPr lang="en-US" altLang="en-US" sz="1100"/>
              <a:t>© The General of The Salvation Army</a:t>
            </a:r>
            <a:endParaRPr lang="en-AU" altLang="en-US" sz="11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</TotalTime>
  <Words>291</Words>
  <Application>Microsoft Office PowerPoint</Application>
  <PresentationFormat>Widescreen</PresentationFormat>
  <Paragraphs>40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436.  Lord Jesus, I long to be perfectly whole, I want thee for ever to live in my soul; Break down every idol, cast out every foe, Now wash me, and I shall be whiter than snow. </dc:title>
  <dc:creator>Perth Fortress</dc:creator>
  <cp:lastModifiedBy>Narelle Wheaton</cp:lastModifiedBy>
  <cp:revision>7</cp:revision>
  <dcterms:created xsi:type="dcterms:W3CDTF">1999-08-06T06:08:28Z</dcterms:created>
  <dcterms:modified xsi:type="dcterms:W3CDTF">2023-07-26T03:18:22Z</dcterms:modified>
</cp:coreProperties>
</file>